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30"/>
  </p:handoutMasterIdLst>
  <p:sldIdLst>
    <p:sldId id="257" r:id="rId4"/>
    <p:sldId id="262" r:id="rId6"/>
    <p:sldId id="287" r:id="rId7"/>
    <p:sldId id="261" r:id="rId8"/>
    <p:sldId id="264" r:id="rId9"/>
    <p:sldId id="31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33" r:id="rId22"/>
    <p:sldId id="277" r:id="rId23"/>
    <p:sldId id="334" r:id="rId24"/>
    <p:sldId id="280" r:id="rId25"/>
    <p:sldId id="281" r:id="rId26"/>
    <p:sldId id="282" r:id="rId27"/>
    <p:sldId id="310" r:id="rId28"/>
    <p:sldId id="285" r:id="rId29"/>
  </p:sldIdLst>
  <p:sldSz cx="12192000" cy="6858000"/>
  <p:notesSz cx="7103745" cy="10234295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295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5" Type="http://schemas.openxmlformats.org/officeDocument/2006/relationships/theme" Target="../theme/theme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147.xml"/><Relationship Id="rId7" Type="http://schemas.openxmlformats.org/officeDocument/2006/relationships/image" Target="../media/image1.png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154.xml"/><Relationship Id="rId7" Type="http://schemas.openxmlformats.org/officeDocument/2006/relationships/image" Target="../media/image2.png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161.xml"/><Relationship Id="rId7" Type="http://schemas.openxmlformats.org/officeDocument/2006/relationships/image" Target="../media/image3.png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image" Target="../media/image5.png"/><Relationship Id="rId6" Type="http://schemas.openxmlformats.org/officeDocument/2006/relationships/tags" Target="../tags/tag166.xml"/><Relationship Id="rId5" Type="http://schemas.openxmlformats.org/officeDocument/2006/relationships/image" Target="../media/image4.png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0" Type="http://schemas.openxmlformats.org/officeDocument/2006/relationships/slideLayout" Target="../slideLayouts/slideLayout17.xml"/><Relationship Id="rId1" Type="http://schemas.openxmlformats.org/officeDocument/2006/relationships/tags" Target="../tags/tag16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image" Target="../media/image6.png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image" Target="../media/image7.png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image" Target="../media/image9.png"/><Relationship Id="rId7" Type="http://schemas.openxmlformats.org/officeDocument/2006/relationships/tags" Target="../tags/tag186.xml"/><Relationship Id="rId6" Type="http://schemas.openxmlformats.org/officeDocument/2006/relationships/image" Target="../media/image8.png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188.xml"/><Relationship Id="rId1" Type="http://schemas.openxmlformats.org/officeDocument/2006/relationships/tags" Target="../tags/tag18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image" Target="../media/image11.png"/><Relationship Id="rId7" Type="http://schemas.openxmlformats.org/officeDocument/2006/relationships/tags" Target="../tags/tag194.xml"/><Relationship Id="rId6" Type="http://schemas.openxmlformats.org/officeDocument/2006/relationships/image" Target="../media/image10.png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196.xml"/><Relationship Id="rId1" Type="http://schemas.openxmlformats.org/officeDocument/2006/relationships/tags" Target="../tags/tag18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image" Target="../media/image12.png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image" Target="../media/image13.png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0" Type="http://schemas.openxmlformats.org/officeDocument/2006/relationships/slideLayout" Target="../slideLayouts/slideLayout17.xml"/><Relationship Id="rId1" Type="http://schemas.openxmlformats.org/officeDocument/2006/relationships/tags" Target="../tags/tag20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218.xml"/><Relationship Id="rId7" Type="http://schemas.openxmlformats.org/officeDocument/2006/relationships/image" Target="../media/image14.png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image" Target="../media/image16.png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237.xml"/><Relationship Id="rId7" Type="http://schemas.openxmlformats.org/officeDocument/2006/relationships/image" Target="../media/image17.png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244.xml"/><Relationship Id="rId7" Type="http://schemas.openxmlformats.org/officeDocument/2006/relationships/image" Target="../media/image18.png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45.xml"/><Relationship Id="rId1" Type="http://schemas.openxmlformats.org/officeDocument/2006/relationships/tags" Target="../tags/tag23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252.xml"/><Relationship Id="rId7" Type="http://schemas.openxmlformats.org/officeDocument/2006/relationships/image" Target="../media/image20.png"/><Relationship Id="rId6" Type="http://schemas.openxmlformats.org/officeDocument/2006/relationships/tags" Target="../tags/tag251.xml"/><Relationship Id="rId5" Type="http://schemas.openxmlformats.org/officeDocument/2006/relationships/tags" Target="../tags/tag250.xml"/><Relationship Id="rId4" Type="http://schemas.openxmlformats.org/officeDocument/2006/relationships/tags" Target="../tags/tag249.xml"/><Relationship Id="rId3" Type="http://schemas.openxmlformats.org/officeDocument/2006/relationships/tags" Target="../tags/tag248.xml"/><Relationship Id="rId2" Type="http://schemas.openxmlformats.org/officeDocument/2006/relationships/tags" Target="../tags/tag247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53.xml"/><Relationship Id="rId1" Type="http://schemas.openxmlformats.org/officeDocument/2006/relationships/tags" Target="../tags/tag24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260.xml"/><Relationship Id="rId7" Type="http://schemas.openxmlformats.org/officeDocument/2006/relationships/image" Target="../media/image22.png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61.xml"/><Relationship Id="rId1" Type="http://schemas.openxmlformats.org/officeDocument/2006/relationships/tags" Target="../tags/tag25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tags" Target="../tags/tag268.xml"/><Relationship Id="rId7" Type="http://schemas.openxmlformats.org/officeDocument/2006/relationships/image" Target="../media/image24.png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4" Type="http://schemas.openxmlformats.org/officeDocument/2006/relationships/slideLayout" Target="../slideLayouts/slideLayout17.xml"/><Relationship Id="rId13" Type="http://schemas.openxmlformats.org/officeDocument/2006/relationships/tags" Target="../tags/tag271.xml"/><Relationship Id="rId12" Type="http://schemas.openxmlformats.org/officeDocument/2006/relationships/tags" Target="../tags/tag270.xml"/><Relationship Id="rId11" Type="http://schemas.openxmlformats.org/officeDocument/2006/relationships/image" Target="../media/image26.png"/><Relationship Id="rId10" Type="http://schemas.openxmlformats.org/officeDocument/2006/relationships/tags" Target="../tags/tag269.xml"/><Relationship Id="rId1" Type="http://schemas.openxmlformats.org/officeDocument/2006/relationships/tags" Target="../tags/tag26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image" Target="../media/image27.png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80.xml"/><Relationship Id="rId10" Type="http://schemas.openxmlformats.org/officeDocument/2006/relationships/image" Target="../media/image25.png"/><Relationship Id="rId1" Type="http://schemas.openxmlformats.org/officeDocument/2006/relationships/tags" Target="../tags/tag27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tags" Target="../tags/tag28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91.xml"/><Relationship Id="rId8" Type="http://schemas.openxmlformats.org/officeDocument/2006/relationships/tags" Target="../tags/tag290.xml"/><Relationship Id="rId7" Type="http://schemas.openxmlformats.org/officeDocument/2006/relationships/tags" Target="../tags/tag289.xml"/><Relationship Id="rId6" Type="http://schemas.openxmlformats.org/officeDocument/2006/relationships/image" Target="../media/image28.png"/><Relationship Id="rId5" Type="http://schemas.openxmlformats.org/officeDocument/2006/relationships/tags" Target="../tags/tag288.xml"/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tags" Target="../tags/tag285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92.xml"/><Relationship Id="rId10" Type="http://schemas.openxmlformats.org/officeDocument/2006/relationships/image" Target="../media/image29.png"/><Relationship Id="rId1" Type="http://schemas.openxmlformats.org/officeDocument/2006/relationships/tags" Target="../tags/tag2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94.xml"/><Relationship Id="rId1" Type="http://schemas.openxmlformats.org/officeDocument/2006/relationships/tags" Target="../tags/tag293.xml"/></Relationships>
</file>

<file path=ppt/tags/tag295.xml><?xml version="1.0" encoding="utf-8"?>
<p:tagLst xmlns:p="http://schemas.openxmlformats.org/presentationml/2006/main">
  <p:tag name="commondata" val="eyJoZGlkIjoiMmJlZDc1MjRjOGIzNWNhZDBkYmFhMDk5NGU2NzQzYzQifQ=="/>
</p:tagLst>
</file>